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7" r:id="rId5"/>
    <p:sldId id="264" r:id="rId6"/>
    <p:sldId id="261" r:id="rId7"/>
    <p:sldId id="262" r:id="rId8"/>
    <p:sldId id="260" r:id="rId9"/>
    <p:sldId id="263" r:id="rId10"/>
    <p:sldId id="265" r:id="rId11"/>
    <p:sldId id="27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Kamphuis" userId="1e6fb90aa6460e5a" providerId="LiveId" clId="{9502F402-5458-4A11-BC6B-D9CF678E178F}"/>
    <pc:docChg chg="undo custSel addSld delSld modSld">
      <pc:chgData name="José Kamphuis" userId="1e6fb90aa6460e5a" providerId="LiveId" clId="{9502F402-5458-4A11-BC6B-D9CF678E178F}" dt="2018-02-25T21:03:42.310" v="4247"/>
      <pc:docMkLst>
        <pc:docMk/>
      </pc:docMkLst>
      <pc:sldChg chg="modSp">
        <pc:chgData name="José Kamphuis" userId="1e6fb90aa6460e5a" providerId="LiveId" clId="{9502F402-5458-4A11-BC6B-D9CF678E178F}" dt="2018-02-05T20:58:39.935" v="3743" actId="20577"/>
        <pc:sldMkLst>
          <pc:docMk/>
          <pc:sldMk cId="3992069944" sldId="257"/>
        </pc:sldMkLst>
        <pc:spChg chg="mod">
          <ac:chgData name="José Kamphuis" userId="1e6fb90aa6460e5a" providerId="LiveId" clId="{9502F402-5458-4A11-BC6B-D9CF678E178F}" dt="2018-02-05T20:58:39.935" v="3743" actId="20577"/>
          <ac:spMkLst>
            <pc:docMk/>
            <pc:sldMk cId="3992069944" sldId="257"/>
            <ac:spMk id="3" creationId="{15D9AD1E-2170-4C4A-B876-C0DAC7BAA1C9}"/>
          </ac:spMkLst>
        </pc:spChg>
      </pc:sldChg>
      <pc:sldChg chg="modSp">
        <pc:chgData name="José Kamphuis" userId="1e6fb90aa6460e5a" providerId="LiveId" clId="{9502F402-5458-4A11-BC6B-D9CF678E178F}" dt="2018-02-05T21:03:11.497" v="3865" actId="115"/>
        <pc:sldMkLst>
          <pc:docMk/>
          <pc:sldMk cId="528871181" sldId="264"/>
        </pc:sldMkLst>
        <pc:spChg chg="mod">
          <ac:chgData name="José Kamphuis" userId="1e6fb90aa6460e5a" providerId="LiveId" clId="{9502F402-5458-4A11-BC6B-D9CF678E178F}" dt="2018-02-05T21:03:11.497" v="3865" actId="115"/>
          <ac:spMkLst>
            <pc:docMk/>
            <pc:sldMk cId="528871181" sldId="264"/>
            <ac:spMk id="3" creationId="{BB24D14C-4E74-49F7-800C-A4ABAC40F515}"/>
          </ac:spMkLst>
        </pc:spChg>
      </pc:sldChg>
      <pc:sldChg chg="modSp modAnim">
        <pc:chgData name="José Kamphuis" userId="1e6fb90aa6460e5a" providerId="LiveId" clId="{9502F402-5458-4A11-BC6B-D9CF678E178F}" dt="2018-02-05T21:01:00.949" v="3745" actId="27636"/>
        <pc:sldMkLst>
          <pc:docMk/>
          <pc:sldMk cId="2834098023" sldId="266"/>
        </pc:sldMkLst>
        <pc:spChg chg="mod">
          <ac:chgData name="José Kamphuis" userId="1e6fb90aa6460e5a" providerId="LiveId" clId="{9502F402-5458-4A11-BC6B-D9CF678E178F}" dt="2018-02-05T18:49:57.110" v="192" actId="20577"/>
          <ac:spMkLst>
            <pc:docMk/>
            <pc:sldMk cId="2834098023" sldId="266"/>
            <ac:spMk id="2" creationId="{4870D72B-99A9-4F46-9711-2E48B11FDEFF}"/>
          </ac:spMkLst>
        </pc:spChg>
        <pc:spChg chg="mod">
          <ac:chgData name="José Kamphuis" userId="1e6fb90aa6460e5a" providerId="LiveId" clId="{9502F402-5458-4A11-BC6B-D9CF678E178F}" dt="2018-02-05T21:01:00.949" v="3745" actId="27636"/>
          <ac:spMkLst>
            <pc:docMk/>
            <pc:sldMk cId="2834098023" sldId="266"/>
            <ac:spMk id="3" creationId="{973E34BB-3606-417C-803B-CD7284D1AF6A}"/>
          </ac:spMkLst>
        </pc:spChg>
      </pc:sldChg>
      <pc:sldChg chg="modSp add modAnim">
        <pc:chgData name="José Kamphuis" userId="1e6fb90aa6460e5a" providerId="LiveId" clId="{9502F402-5458-4A11-BC6B-D9CF678E178F}" dt="2018-02-05T18:49:42.253" v="175" actId="20577"/>
        <pc:sldMkLst>
          <pc:docMk/>
          <pc:sldMk cId="1662940365" sldId="267"/>
        </pc:sldMkLst>
        <pc:spChg chg="mod">
          <ac:chgData name="José Kamphuis" userId="1e6fb90aa6460e5a" providerId="LiveId" clId="{9502F402-5458-4A11-BC6B-D9CF678E178F}" dt="2018-02-05T18:48:29.259" v="76" actId="14100"/>
          <ac:spMkLst>
            <pc:docMk/>
            <pc:sldMk cId="1662940365" sldId="267"/>
            <ac:spMk id="2" creationId="{7419BC0C-93FE-446F-9CB1-16F0A9BB30C2}"/>
          </ac:spMkLst>
        </pc:spChg>
        <pc:spChg chg="mod">
          <ac:chgData name="José Kamphuis" userId="1e6fb90aa6460e5a" providerId="LiveId" clId="{9502F402-5458-4A11-BC6B-D9CF678E178F}" dt="2018-02-05T18:49:23.899" v="172" actId="20577"/>
          <ac:spMkLst>
            <pc:docMk/>
            <pc:sldMk cId="1662940365" sldId="267"/>
            <ac:spMk id="3" creationId="{64D74F0A-4EF3-4649-BD8D-AF0D1CB51449}"/>
          </ac:spMkLst>
        </pc:spChg>
      </pc:sldChg>
      <pc:sldChg chg="modSp add">
        <pc:chgData name="José Kamphuis" userId="1e6fb90aa6460e5a" providerId="LiveId" clId="{9502F402-5458-4A11-BC6B-D9CF678E178F}" dt="2018-02-05T19:08:48.238" v="881" actId="27636"/>
        <pc:sldMkLst>
          <pc:docMk/>
          <pc:sldMk cId="675640848" sldId="268"/>
        </pc:sldMkLst>
        <pc:spChg chg="mod">
          <ac:chgData name="José Kamphuis" userId="1e6fb90aa6460e5a" providerId="LiveId" clId="{9502F402-5458-4A11-BC6B-D9CF678E178F}" dt="2018-02-05T18:58:08.915" v="451" actId="14100"/>
          <ac:spMkLst>
            <pc:docMk/>
            <pc:sldMk cId="675640848" sldId="268"/>
            <ac:spMk id="2" creationId="{58A10CED-0FC6-4811-9A35-49D1EEA995CE}"/>
          </ac:spMkLst>
        </pc:spChg>
        <pc:spChg chg="mod">
          <ac:chgData name="José Kamphuis" userId="1e6fb90aa6460e5a" providerId="LiveId" clId="{9502F402-5458-4A11-BC6B-D9CF678E178F}" dt="2018-02-05T19:08:48.238" v="881" actId="27636"/>
          <ac:spMkLst>
            <pc:docMk/>
            <pc:sldMk cId="675640848" sldId="268"/>
            <ac:spMk id="3" creationId="{404DE064-7861-49EB-BE38-87C3443BD4A6}"/>
          </ac:spMkLst>
        </pc:spChg>
      </pc:sldChg>
      <pc:sldChg chg="modSp add">
        <pc:chgData name="José Kamphuis" userId="1e6fb90aa6460e5a" providerId="LiveId" clId="{9502F402-5458-4A11-BC6B-D9CF678E178F}" dt="2018-02-05T19:24:07.530" v="1813" actId="20577"/>
        <pc:sldMkLst>
          <pc:docMk/>
          <pc:sldMk cId="2722204935" sldId="269"/>
        </pc:sldMkLst>
        <pc:spChg chg="mod">
          <ac:chgData name="José Kamphuis" userId="1e6fb90aa6460e5a" providerId="LiveId" clId="{9502F402-5458-4A11-BC6B-D9CF678E178F}" dt="2018-02-05T19:19:03.483" v="1725" actId="14100"/>
          <ac:spMkLst>
            <pc:docMk/>
            <pc:sldMk cId="2722204935" sldId="269"/>
            <ac:spMk id="2" creationId="{F8E220F8-4381-4164-9288-04D480F0E7C1}"/>
          </ac:spMkLst>
        </pc:spChg>
        <pc:spChg chg="mod">
          <ac:chgData name="José Kamphuis" userId="1e6fb90aa6460e5a" providerId="LiveId" clId="{9502F402-5458-4A11-BC6B-D9CF678E178F}" dt="2018-02-05T19:24:07.530" v="1813" actId="20577"/>
          <ac:spMkLst>
            <pc:docMk/>
            <pc:sldMk cId="2722204935" sldId="269"/>
            <ac:spMk id="3" creationId="{9B039C2C-4B94-4059-9CC3-734C6761D35A}"/>
          </ac:spMkLst>
        </pc:spChg>
      </pc:sldChg>
      <pc:sldChg chg="modSp add modAnim">
        <pc:chgData name="José Kamphuis" userId="1e6fb90aa6460e5a" providerId="LiveId" clId="{9502F402-5458-4A11-BC6B-D9CF678E178F}" dt="2018-02-05T19:29:45.722" v="2147" actId="20577"/>
        <pc:sldMkLst>
          <pc:docMk/>
          <pc:sldMk cId="2680745375" sldId="270"/>
        </pc:sldMkLst>
        <pc:spChg chg="mod">
          <ac:chgData name="José Kamphuis" userId="1e6fb90aa6460e5a" providerId="LiveId" clId="{9502F402-5458-4A11-BC6B-D9CF678E178F}" dt="2018-02-05T19:25:50.547" v="1860" actId="27636"/>
          <ac:spMkLst>
            <pc:docMk/>
            <pc:sldMk cId="2680745375" sldId="270"/>
            <ac:spMk id="2" creationId="{E3BDD498-8126-47DC-B8BC-2E0DB04BE623}"/>
          </ac:spMkLst>
        </pc:spChg>
        <pc:spChg chg="mod">
          <ac:chgData name="José Kamphuis" userId="1e6fb90aa6460e5a" providerId="LiveId" clId="{9502F402-5458-4A11-BC6B-D9CF678E178F}" dt="2018-02-05T19:29:21.335" v="2144" actId="20577"/>
          <ac:spMkLst>
            <pc:docMk/>
            <pc:sldMk cId="2680745375" sldId="270"/>
            <ac:spMk id="3" creationId="{02B9FD1A-518F-40E6-B260-654ACFD82370}"/>
          </ac:spMkLst>
        </pc:spChg>
      </pc:sldChg>
      <pc:sldChg chg="modSp add modAnim">
        <pc:chgData name="José Kamphuis" userId="1e6fb90aa6460e5a" providerId="LiveId" clId="{9502F402-5458-4A11-BC6B-D9CF678E178F}" dt="2018-02-05T19:45:17.582" v="2421" actId="20577"/>
        <pc:sldMkLst>
          <pc:docMk/>
          <pc:sldMk cId="3182014643" sldId="271"/>
        </pc:sldMkLst>
        <pc:spChg chg="mod">
          <ac:chgData name="José Kamphuis" userId="1e6fb90aa6460e5a" providerId="LiveId" clId="{9502F402-5458-4A11-BC6B-D9CF678E178F}" dt="2018-02-05T19:34:29.305" v="2191" actId="1076"/>
          <ac:spMkLst>
            <pc:docMk/>
            <pc:sldMk cId="3182014643" sldId="271"/>
            <ac:spMk id="2" creationId="{61F6F2D0-E745-4DE5-9DA4-9E7051ACA65A}"/>
          </ac:spMkLst>
        </pc:spChg>
        <pc:spChg chg="mod">
          <ac:chgData name="José Kamphuis" userId="1e6fb90aa6460e5a" providerId="LiveId" clId="{9502F402-5458-4A11-BC6B-D9CF678E178F}" dt="2018-02-05T19:45:17.582" v="2421" actId="20577"/>
          <ac:spMkLst>
            <pc:docMk/>
            <pc:sldMk cId="3182014643" sldId="271"/>
            <ac:spMk id="3" creationId="{7B554361-A2E3-471F-93C5-DD065990A12C}"/>
          </ac:spMkLst>
        </pc:spChg>
      </pc:sldChg>
      <pc:sldChg chg="modSp add modAnim">
        <pc:chgData name="José Kamphuis" userId="1e6fb90aa6460e5a" providerId="LiveId" clId="{9502F402-5458-4A11-BC6B-D9CF678E178F}" dt="2018-02-05T20:28:07.317" v="2817" actId="255"/>
        <pc:sldMkLst>
          <pc:docMk/>
          <pc:sldMk cId="785227639" sldId="272"/>
        </pc:sldMkLst>
        <pc:spChg chg="mod">
          <ac:chgData name="José Kamphuis" userId="1e6fb90aa6460e5a" providerId="LiveId" clId="{9502F402-5458-4A11-BC6B-D9CF678E178F}" dt="2018-02-05T20:20:13.161" v="2447" actId="20577"/>
          <ac:spMkLst>
            <pc:docMk/>
            <pc:sldMk cId="785227639" sldId="272"/>
            <ac:spMk id="2" creationId="{78B9051B-8806-4957-8B4C-815115F573AE}"/>
          </ac:spMkLst>
        </pc:spChg>
        <pc:spChg chg="mod">
          <ac:chgData name="José Kamphuis" userId="1e6fb90aa6460e5a" providerId="LiveId" clId="{9502F402-5458-4A11-BC6B-D9CF678E178F}" dt="2018-02-05T20:28:07.317" v="2817" actId="255"/>
          <ac:spMkLst>
            <pc:docMk/>
            <pc:sldMk cId="785227639" sldId="272"/>
            <ac:spMk id="3" creationId="{DA163C5B-5522-4622-8190-E1F600F11A99}"/>
          </ac:spMkLst>
        </pc:spChg>
      </pc:sldChg>
      <pc:sldChg chg="modSp add modAnim">
        <pc:chgData name="José Kamphuis" userId="1e6fb90aa6460e5a" providerId="LiveId" clId="{9502F402-5458-4A11-BC6B-D9CF678E178F}" dt="2018-02-05T20:48:04.046" v="3232" actId="20577"/>
        <pc:sldMkLst>
          <pc:docMk/>
          <pc:sldMk cId="1775649221" sldId="273"/>
        </pc:sldMkLst>
        <pc:spChg chg="mod">
          <ac:chgData name="José Kamphuis" userId="1e6fb90aa6460e5a" providerId="LiveId" clId="{9502F402-5458-4A11-BC6B-D9CF678E178F}" dt="2018-02-05T20:33:54.838" v="2845" actId="14100"/>
          <ac:spMkLst>
            <pc:docMk/>
            <pc:sldMk cId="1775649221" sldId="273"/>
            <ac:spMk id="2" creationId="{27D2278C-E5D3-4CAA-8AA1-AA3B90D2B1AE}"/>
          </ac:spMkLst>
        </pc:spChg>
        <pc:spChg chg="mod">
          <ac:chgData name="José Kamphuis" userId="1e6fb90aa6460e5a" providerId="LiveId" clId="{9502F402-5458-4A11-BC6B-D9CF678E178F}" dt="2018-02-05T20:47:46.416" v="3230" actId="20577"/>
          <ac:spMkLst>
            <pc:docMk/>
            <pc:sldMk cId="1775649221" sldId="273"/>
            <ac:spMk id="3" creationId="{F33DE1F8-450A-4D9A-BF0D-CB637383BCC6}"/>
          </ac:spMkLst>
        </pc:spChg>
      </pc:sldChg>
      <pc:sldChg chg="modSp add modAnim">
        <pc:chgData name="José Kamphuis" userId="1e6fb90aa6460e5a" providerId="LiveId" clId="{9502F402-5458-4A11-BC6B-D9CF678E178F}" dt="2018-02-05T20:51:32.857" v="3458" actId="27636"/>
        <pc:sldMkLst>
          <pc:docMk/>
          <pc:sldMk cId="4051326859" sldId="274"/>
        </pc:sldMkLst>
        <pc:spChg chg="mod">
          <ac:chgData name="José Kamphuis" userId="1e6fb90aa6460e5a" providerId="LiveId" clId="{9502F402-5458-4A11-BC6B-D9CF678E178F}" dt="2018-02-05T20:51:29.308" v="3456" actId="27636"/>
          <ac:spMkLst>
            <pc:docMk/>
            <pc:sldMk cId="4051326859" sldId="274"/>
            <ac:spMk id="2" creationId="{5B2E1E69-A47B-468F-BD84-296365838329}"/>
          </ac:spMkLst>
        </pc:spChg>
        <pc:spChg chg="mod">
          <ac:chgData name="José Kamphuis" userId="1e6fb90aa6460e5a" providerId="LiveId" clId="{9502F402-5458-4A11-BC6B-D9CF678E178F}" dt="2018-02-05T20:51:32.857" v="3458" actId="27636"/>
          <ac:spMkLst>
            <pc:docMk/>
            <pc:sldMk cId="4051326859" sldId="274"/>
            <ac:spMk id="3" creationId="{48B16141-CF30-40A5-AB45-06033F0D807D}"/>
          </ac:spMkLst>
        </pc:spChg>
      </pc:sldChg>
      <pc:sldChg chg="addSp delSp modSp add mod setBg modAnim">
        <pc:chgData name="José Kamphuis" userId="1e6fb90aa6460e5a" providerId="LiveId" clId="{9502F402-5458-4A11-BC6B-D9CF678E178F}" dt="2018-02-05T20:58:03.413" v="3721" actId="20577"/>
        <pc:sldMkLst>
          <pc:docMk/>
          <pc:sldMk cId="1873153893" sldId="275"/>
        </pc:sldMkLst>
        <pc:spChg chg="mod">
          <ac:chgData name="José Kamphuis" userId="1e6fb90aa6460e5a" providerId="LiveId" clId="{9502F402-5458-4A11-BC6B-D9CF678E178F}" dt="2018-02-05T20:57:39.221" v="3717" actId="26606"/>
          <ac:spMkLst>
            <pc:docMk/>
            <pc:sldMk cId="1873153893" sldId="275"/>
            <ac:spMk id="2" creationId="{AFA8FBBD-2082-4CE1-8989-9AC9455A93FA}"/>
          </ac:spMkLst>
        </pc:spChg>
        <pc:spChg chg="mod">
          <ac:chgData name="José Kamphuis" userId="1e6fb90aa6460e5a" providerId="LiveId" clId="{9502F402-5458-4A11-BC6B-D9CF678E178F}" dt="2018-02-05T20:57:39.221" v="3717" actId="26606"/>
          <ac:spMkLst>
            <pc:docMk/>
            <pc:sldMk cId="1873153893" sldId="275"/>
            <ac:spMk id="3" creationId="{2CA1A32F-0F4D-4FAA-B138-C04AE150C138}"/>
          </ac:spMkLst>
        </pc:spChg>
        <pc:spChg chg="add del">
          <ac:chgData name="José Kamphuis" userId="1e6fb90aa6460e5a" providerId="LiveId" clId="{9502F402-5458-4A11-BC6B-D9CF678E178F}" dt="2018-02-05T20:56:38.910" v="3701" actId="26606"/>
          <ac:spMkLst>
            <pc:docMk/>
            <pc:sldMk cId="1873153893" sldId="275"/>
            <ac:spMk id="73" creationId="{70BE0118-665B-49AC-8ED9-B29C009CED13}"/>
          </ac:spMkLst>
        </pc:spChg>
        <pc:spChg chg="add del">
          <ac:chgData name="José Kamphuis" userId="1e6fb90aa6460e5a" providerId="LiveId" clId="{9502F402-5458-4A11-BC6B-D9CF678E178F}" dt="2018-02-05T20:56:38.910" v="3701" actId="26606"/>
          <ac:spMkLst>
            <pc:docMk/>
            <pc:sldMk cId="1873153893" sldId="275"/>
            <ac:spMk id="75" creationId="{DB8E4593-3024-4A7B-92FB-8114D72E5751}"/>
          </ac:spMkLst>
        </pc:spChg>
        <pc:spChg chg="add del">
          <ac:chgData name="José Kamphuis" userId="1e6fb90aa6460e5a" providerId="LiveId" clId="{9502F402-5458-4A11-BC6B-D9CF678E178F}" dt="2018-02-05T20:56:38.910" v="3701" actId="26606"/>
          <ac:spMkLst>
            <pc:docMk/>
            <pc:sldMk cId="1873153893" sldId="275"/>
            <ac:spMk id="77" creationId="{F72029E6-113E-4A42-8D29-4B796B39B9C5}"/>
          </ac:spMkLst>
        </pc:spChg>
        <pc:spChg chg="add del">
          <ac:chgData name="José Kamphuis" userId="1e6fb90aa6460e5a" providerId="LiveId" clId="{9502F402-5458-4A11-BC6B-D9CF678E178F}" dt="2018-02-05T20:56:38.910" v="3701" actId="26606"/>
          <ac:spMkLst>
            <pc:docMk/>
            <pc:sldMk cId="1873153893" sldId="275"/>
            <ac:spMk id="79" creationId="{FBAE6AE5-2B20-46E6-B338-A385BFF09F86}"/>
          </ac:spMkLst>
        </pc:spChg>
        <pc:spChg chg="add del">
          <ac:chgData name="José Kamphuis" userId="1e6fb90aa6460e5a" providerId="LiveId" clId="{9502F402-5458-4A11-BC6B-D9CF678E178F}" dt="2018-02-05T20:56:38.910" v="3701" actId="26606"/>
          <ac:spMkLst>
            <pc:docMk/>
            <pc:sldMk cId="1873153893" sldId="275"/>
            <ac:spMk id="81" creationId="{4555B12C-E2CF-448D-918F-96D0958DC632}"/>
          </ac:spMkLst>
        </pc:spChg>
        <pc:spChg chg="add del">
          <ac:chgData name="José Kamphuis" userId="1e6fb90aa6460e5a" providerId="LiveId" clId="{9502F402-5458-4A11-BC6B-D9CF678E178F}" dt="2018-02-05T20:57:39.221" v="3717" actId="26606"/>
          <ac:spMkLst>
            <pc:docMk/>
            <pc:sldMk cId="1873153893" sldId="275"/>
            <ac:spMk id="85" creationId="{518D124B-418D-44DE-BA73-90C6171909B0}"/>
          </ac:spMkLst>
        </pc:spChg>
        <pc:spChg chg="add del">
          <ac:chgData name="José Kamphuis" userId="1e6fb90aa6460e5a" providerId="LiveId" clId="{9502F402-5458-4A11-BC6B-D9CF678E178F}" dt="2018-02-05T20:57:39.221" v="3717" actId="26606"/>
          <ac:spMkLst>
            <pc:docMk/>
            <pc:sldMk cId="1873153893" sldId="275"/>
            <ac:spMk id="87" creationId="{DF650842-BA14-4137-95A6-2F419707C892}"/>
          </ac:spMkLst>
        </pc:spChg>
        <pc:spChg chg="add del">
          <ac:chgData name="José Kamphuis" userId="1e6fb90aa6460e5a" providerId="LiveId" clId="{9502F402-5458-4A11-BC6B-D9CF678E178F}" dt="2018-02-05T20:57:39.221" v="3717" actId="26606"/>
          <ac:spMkLst>
            <pc:docMk/>
            <pc:sldMk cId="1873153893" sldId="275"/>
            <ac:spMk id="89" creationId="{C00D4AC3-9039-4677-98C7-8034ED122387}"/>
          </ac:spMkLst>
        </pc:spChg>
        <pc:spChg chg="add del">
          <ac:chgData name="José Kamphuis" userId="1e6fb90aa6460e5a" providerId="LiveId" clId="{9502F402-5458-4A11-BC6B-D9CF678E178F}" dt="2018-02-05T20:57:39.221" v="3717" actId="26606"/>
          <ac:spMkLst>
            <pc:docMk/>
            <pc:sldMk cId="1873153893" sldId="275"/>
            <ac:spMk id="91" creationId="{7029E0A2-B8BF-4890-8C82-51F2C06C4581}"/>
          </ac:spMkLst>
        </pc:spChg>
        <pc:spChg chg="add del">
          <ac:chgData name="José Kamphuis" userId="1e6fb90aa6460e5a" providerId="LiveId" clId="{9502F402-5458-4A11-BC6B-D9CF678E178F}" dt="2018-02-05T20:57:39.221" v="3717" actId="26606"/>
          <ac:spMkLst>
            <pc:docMk/>
            <pc:sldMk cId="1873153893" sldId="275"/>
            <ac:spMk id="93" creationId="{29A657C2-966C-477E-A494-B7C32AF3DD6E}"/>
          </ac:spMkLst>
        </pc:spChg>
        <pc:spChg chg="add del">
          <ac:chgData name="José Kamphuis" userId="1e6fb90aa6460e5a" providerId="LiveId" clId="{9502F402-5458-4A11-BC6B-D9CF678E178F}" dt="2018-02-05T20:57:39.221" v="3717" actId="26606"/>
          <ac:spMkLst>
            <pc:docMk/>
            <pc:sldMk cId="1873153893" sldId="275"/>
            <ac:spMk id="1029" creationId="{D2B54B4E-3454-4B76-B85A-8512B77298D7}"/>
          </ac:spMkLst>
        </pc:spChg>
        <pc:spChg chg="add del">
          <ac:chgData name="José Kamphuis" userId="1e6fb90aa6460e5a" providerId="LiveId" clId="{9502F402-5458-4A11-BC6B-D9CF678E178F}" dt="2018-02-05T20:57:39.221" v="3717" actId="26606"/>
          <ac:spMkLst>
            <pc:docMk/>
            <pc:sldMk cId="1873153893" sldId="275"/>
            <ac:spMk id="1030" creationId="{7EFFE965-5586-4889-A74D-3A6080D04B44}"/>
          </ac:spMkLst>
        </pc:spChg>
        <pc:spChg chg="add del">
          <ac:chgData name="José Kamphuis" userId="1e6fb90aa6460e5a" providerId="LiveId" clId="{9502F402-5458-4A11-BC6B-D9CF678E178F}" dt="2018-02-05T20:57:39.221" v="3717" actId="26606"/>
          <ac:spMkLst>
            <pc:docMk/>
            <pc:sldMk cId="1873153893" sldId="275"/>
            <ac:spMk id="1031" creationId="{5BC4125D-18D9-4A65-82B6-C24FE9434FAF}"/>
          </ac:spMkLst>
        </pc:spChg>
        <pc:spChg chg="add del">
          <ac:chgData name="José Kamphuis" userId="1e6fb90aa6460e5a" providerId="LiveId" clId="{9502F402-5458-4A11-BC6B-D9CF678E178F}" dt="2018-02-05T20:57:39.221" v="3717" actId="26606"/>
          <ac:spMkLst>
            <pc:docMk/>
            <pc:sldMk cId="1873153893" sldId="275"/>
            <ac:spMk id="1032" creationId="{A86DE327-0F45-4F54-BB6C-68A093CE55CC}"/>
          </ac:spMkLst>
        </pc:spChg>
        <pc:spChg chg="add del">
          <ac:chgData name="José Kamphuis" userId="1e6fb90aa6460e5a" providerId="LiveId" clId="{9502F402-5458-4A11-BC6B-D9CF678E178F}" dt="2018-02-05T20:57:39.221" v="3717" actId="26606"/>
          <ac:spMkLst>
            <pc:docMk/>
            <pc:sldMk cId="1873153893" sldId="275"/>
            <ac:spMk id="1033" creationId="{795857C2-E6E7-405A-B5A3-4DE3B50A7BCF}"/>
          </ac:spMkLst>
        </pc:spChg>
        <pc:picChg chg="add del">
          <ac:chgData name="José Kamphuis" userId="1e6fb90aa6460e5a" providerId="LiveId" clId="{9502F402-5458-4A11-BC6B-D9CF678E178F}" dt="2018-02-05T20:56:38.910" v="3701" actId="26606"/>
          <ac:picMkLst>
            <pc:docMk/>
            <pc:sldMk cId="1873153893" sldId="275"/>
            <ac:picMk id="71" creationId="{576E8DBD-6DBD-4FCB-8FE8-8F0425C0B67E}"/>
          </ac:picMkLst>
        </pc:picChg>
        <pc:picChg chg="add del">
          <ac:chgData name="José Kamphuis" userId="1e6fb90aa6460e5a" providerId="LiveId" clId="{9502F402-5458-4A11-BC6B-D9CF678E178F}" dt="2018-02-05T20:57:39.221" v="3717" actId="26606"/>
          <ac:picMkLst>
            <pc:docMk/>
            <pc:sldMk cId="1873153893" sldId="275"/>
            <ac:picMk id="83" creationId="{59EACA9E-8906-4196-8BD2-641FB35B7659}"/>
          </ac:picMkLst>
        </pc:picChg>
        <pc:picChg chg="add mod ord">
          <ac:chgData name="José Kamphuis" userId="1e6fb90aa6460e5a" providerId="LiveId" clId="{9502F402-5458-4A11-BC6B-D9CF678E178F}" dt="2018-02-05T20:57:39.221" v="3717" actId="26606"/>
          <ac:picMkLst>
            <pc:docMk/>
            <pc:sldMk cId="1873153893" sldId="275"/>
            <ac:picMk id="1026" creationId="{F7D4E5E4-5930-406E-898D-007CC1C4BE5E}"/>
          </ac:picMkLst>
        </pc:picChg>
        <pc:picChg chg="add del">
          <ac:chgData name="José Kamphuis" userId="1e6fb90aa6460e5a" providerId="LiveId" clId="{9502F402-5458-4A11-BC6B-D9CF678E178F}" dt="2018-02-05T20:57:39.221" v="3717" actId="26606"/>
          <ac:picMkLst>
            <pc:docMk/>
            <pc:sldMk cId="1873153893" sldId="275"/>
            <ac:picMk id="1028" creationId="{4C886762-16F0-4868-B83A-26174621418A}"/>
          </ac:picMkLst>
        </pc:picChg>
      </pc:sldChg>
      <pc:sldChg chg="modSp add modAnim">
        <pc:chgData name="José Kamphuis" userId="1e6fb90aa6460e5a" providerId="LiveId" clId="{9502F402-5458-4A11-BC6B-D9CF678E178F}" dt="2018-02-05T21:02:26.294" v="3862" actId="115"/>
        <pc:sldMkLst>
          <pc:docMk/>
          <pc:sldMk cId="728593622" sldId="276"/>
        </pc:sldMkLst>
        <pc:spChg chg="mod">
          <ac:chgData name="José Kamphuis" userId="1e6fb90aa6460e5a" providerId="LiveId" clId="{9502F402-5458-4A11-BC6B-D9CF678E178F}" dt="2018-02-05T21:01:55.419" v="3855" actId="14100"/>
          <ac:spMkLst>
            <pc:docMk/>
            <pc:sldMk cId="728593622" sldId="276"/>
            <ac:spMk id="2" creationId="{67DF7D87-958E-4BD0-8C48-FFFB5ECB5908}"/>
          </ac:spMkLst>
        </pc:spChg>
        <pc:spChg chg="mod">
          <ac:chgData name="José Kamphuis" userId="1e6fb90aa6460e5a" providerId="LiveId" clId="{9502F402-5458-4A11-BC6B-D9CF678E178F}" dt="2018-02-05T21:02:05.144" v="3858" actId="255"/>
          <ac:spMkLst>
            <pc:docMk/>
            <pc:sldMk cId="728593622" sldId="276"/>
            <ac:spMk id="3" creationId="{FCBF2F71-BA93-4AD1-9267-B4C3301B82D7}"/>
          </ac:spMkLst>
        </pc:spChg>
      </pc:sldChg>
      <pc:sldChg chg="modSp del">
        <pc:chgData name="José Kamphuis" userId="1e6fb90aa6460e5a" providerId="LiveId" clId="{9502F402-5458-4A11-BC6B-D9CF678E178F}" dt="2018-02-25T20:58:18.788" v="3868"/>
        <pc:sldMkLst>
          <pc:docMk/>
          <pc:sldMk cId="2982512874" sldId="277"/>
        </pc:sldMkLst>
        <pc:spChg chg="mod">
          <ac:chgData name="José Kamphuis" userId="1e6fb90aa6460e5a" providerId="LiveId" clId="{9502F402-5458-4A11-BC6B-D9CF678E178F}" dt="2018-02-25T20:58:18.788" v="3868"/>
          <ac:spMkLst>
            <pc:docMk/>
            <pc:sldMk cId="2982512874" sldId="277"/>
            <ac:spMk id="3" creationId="{00000000-0000-0000-0000-000000000000}"/>
          </ac:spMkLst>
        </pc:spChg>
      </pc:sldChg>
      <pc:sldChg chg="modSp add">
        <pc:chgData name="José Kamphuis" userId="1e6fb90aa6460e5a" providerId="LiveId" clId="{9502F402-5458-4A11-BC6B-D9CF678E178F}" dt="2018-02-25T21:03:42.310" v="4247"/>
        <pc:sldMkLst>
          <pc:docMk/>
          <pc:sldMk cId="4024354954" sldId="277"/>
        </pc:sldMkLst>
        <pc:spChg chg="mod">
          <ac:chgData name="José Kamphuis" userId="1e6fb90aa6460e5a" providerId="LiveId" clId="{9502F402-5458-4A11-BC6B-D9CF678E178F}" dt="2018-02-25T20:58:49.755" v="3902" actId="14100"/>
          <ac:spMkLst>
            <pc:docMk/>
            <pc:sldMk cId="4024354954" sldId="277"/>
            <ac:spMk id="2" creationId="{9BDB0ABD-0E26-4421-9E37-352C2C09C36B}"/>
          </ac:spMkLst>
        </pc:spChg>
        <pc:spChg chg="mod">
          <ac:chgData name="José Kamphuis" userId="1e6fb90aa6460e5a" providerId="LiveId" clId="{9502F402-5458-4A11-BC6B-D9CF678E178F}" dt="2018-02-25T21:03:42.310" v="4247"/>
          <ac:spMkLst>
            <pc:docMk/>
            <pc:sldMk cId="4024354954" sldId="277"/>
            <ac:spMk id="3" creationId="{2990CA57-4994-4801-B6A3-4785269336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A6A46-C1AC-4711-A6C3-FA74C1DBD0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Belasting en wetgeving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5D9AD1E-2170-4C4A-B876-C0DAC7BAA1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3; belastingen AOC-Oost J. Kamphuis</a:t>
            </a:r>
          </a:p>
          <a:p>
            <a:r>
              <a:rPr lang="nl-NL" dirty="0"/>
              <a:t>Wikiwijsnr. </a:t>
            </a:r>
            <a:r>
              <a:rPr lang="nl-NL"/>
              <a:t>118048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2069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69BF3-2B43-4F55-83AC-C47FB826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394707" cy="1003177"/>
          </a:xfrm>
        </p:spPr>
        <p:txBody>
          <a:bodyPr/>
          <a:lstStyle/>
          <a:p>
            <a:pPr algn="ctr"/>
            <a:r>
              <a:rPr lang="nl-NL" dirty="0"/>
              <a:t>Belastingheffing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AADB17-9480-492F-B069-7673F5077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003178"/>
            <a:ext cx="10394707" cy="516902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sz="2400" u="sng" dirty="0">
                <a:solidFill>
                  <a:srgbClr val="C00000"/>
                </a:solidFill>
              </a:rPr>
              <a:t>Directe belasting;</a:t>
            </a:r>
          </a:p>
          <a:p>
            <a:pPr lvl="1"/>
            <a:r>
              <a:rPr lang="nl-NL" sz="2400" dirty="0">
                <a:solidFill>
                  <a:srgbClr val="C00000"/>
                </a:solidFill>
              </a:rPr>
              <a:t>Kunnen niet worden “afgewenteld” op een ander. Je moet het zelf betalen</a:t>
            </a:r>
          </a:p>
          <a:p>
            <a:pPr lvl="1"/>
            <a:r>
              <a:rPr lang="nl-NL" sz="2400" dirty="0"/>
              <a:t>Bv. Inkomstenbelasting, onroerende zaak belasting, vennootschapsbelasting, dividendbelasting, schenk- en erfbelasting, </a:t>
            </a:r>
          </a:p>
          <a:p>
            <a:pPr lvl="1"/>
            <a:endParaRPr lang="nl-NL" sz="2400" dirty="0"/>
          </a:p>
          <a:p>
            <a:pPr marL="457200" indent="-457200">
              <a:buFont typeface="+mj-lt"/>
              <a:buAutoNum type="arabicPeriod"/>
            </a:pPr>
            <a:r>
              <a:rPr lang="nl-NL" sz="2400" u="sng" dirty="0">
                <a:solidFill>
                  <a:srgbClr val="C00000"/>
                </a:solidFill>
              </a:rPr>
              <a:t>Indirecte belasting;</a:t>
            </a:r>
          </a:p>
          <a:p>
            <a:pPr lvl="1"/>
            <a:r>
              <a:rPr lang="nl-NL" sz="2400" dirty="0">
                <a:solidFill>
                  <a:srgbClr val="C00000"/>
                </a:solidFill>
              </a:rPr>
              <a:t>Worden “afgewenteld” (doorberekend) op een ander.  </a:t>
            </a:r>
          </a:p>
          <a:p>
            <a:pPr lvl="1"/>
            <a:r>
              <a:rPr lang="nl-NL" sz="2400" dirty="0"/>
              <a:t>Bv. Omzetbelasting (BTW), accijns, invoerrechten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709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B0ABD-0E26-4421-9E37-352C2C09C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938814"/>
          </a:xfrm>
        </p:spPr>
        <p:txBody>
          <a:bodyPr/>
          <a:lstStyle/>
          <a:p>
            <a:r>
              <a:rPr lang="nl-NL" dirty="0"/>
              <a:t>Belastingen; 3 uitgangspunten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90CA57-4994-4801-B6A3-478526933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475" y="1624615"/>
            <a:ext cx="10752034" cy="403046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rgbClr val="C00000"/>
                </a:solidFill>
              </a:rPr>
              <a:t>Draagkrachtbeginsel;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Hoe meer je verdient, hoe meer belasting je moet betalen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Voorbeeld; inkomstenbelasting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rgbClr val="C00000"/>
                </a:solidFill>
              </a:rPr>
              <a:t>Profijtbeginsel;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Hoe meer je consumeert, hoe meer belasting je betaalt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Voorbeelden; accijns, btw, precario.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rgbClr val="C00000"/>
                </a:solidFill>
              </a:rPr>
              <a:t>Doelmatigheidsbeginsel;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dirty="0"/>
              <a:t>Kleine bedragen worden niet geïnd</a:t>
            </a:r>
          </a:p>
        </p:txBody>
      </p:sp>
    </p:spTree>
    <p:extLst>
      <p:ext uri="{BB962C8B-B14F-4D97-AF65-F5344CB8AC3E}">
        <p14:creationId xmlns:p14="http://schemas.microsoft.com/office/powerpoint/2010/main" val="402435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70D72B-99A9-4F46-9711-2E48B11F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59" y="-142042"/>
            <a:ext cx="10467949" cy="1784411"/>
          </a:xfrm>
        </p:spPr>
        <p:txBody>
          <a:bodyPr/>
          <a:lstStyle/>
          <a:p>
            <a:r>
              <a:rPr lang="nl-NL" dirty="0"/>
              <a:t>3 soorten belasting voor ondernemers die gaan starten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3E34BB-3606-417C-803B-CD7284D1A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740023"/>
            <a:ext cx="10394707" cy="3641858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800" dirty="0"/>
              <a:t>Inkomstenbelasting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800" dirty="0"/>
              <a:t>Omzetbelasting (BTW)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800" dirty="0"/>
              <a:t>Vennootschapsbelasting</a:t>
            </a:r>
          </a:p>
        </p:txBody>
      </p:sp>
    </p:spTree>
    <p:extLst>
      <p:ext uri="{BB962C8B-B14F-4D97-AF65-F5344CB8AC3E}">
        <p14:creationId xmlns:p14="http://schemas.microsoft.com/office/powerpoint/2010/main" val="283409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10CED-0FC6-4811-9A35-49D1EEA9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7" y="685800"/>
            <a:ext cx="10609991" cy="894425"/>
          </a:xfrm>
        </p:spPr>
        <p:txBody>
          <a:bodyPr/>
          <a:lstStyle/>
          <a:p>
            <a:r>
              <a:rPr lang="nl-NL" dirty="0" err="1"/>
              <a:t>INkomstenbelasting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4DE064-7861-49EB-BE38-87C3443BD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731146"/>
            <a:ext cx="10394707" cy="36507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Belasting over het inkomen van de ondernemer zelf. (net als iemand in loondienst)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Als volgt samengesteld;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Box 1; Werk en woning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Box 2; aanmerkelijk belang = samen met zijn/haar echtgenoot  5% of meer van de aandelen in bezit van de b.v.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Box 3; inkomen uit sparen en beleggen</a:t>
            </a:r>
          </a:p>
          <a:p>
            <a:pPr marL="914400" lvl="1" indent="-457200">
              <a:buFont typeface="+mj-lt"/>
              <a:buAutoNum type="arabicPeriod"/>
            </a:pPr>
            <a:endParaRPr lang="nl-NL" dirty="0"/>
          </a:p>
          <a:p>
            <a:pPr lvl="1"/>
            <a:r>
              <a:rPr lang="nl-NL" dirty="0"/>
              <a:t>Daarvan af gaan de heffingskortingen. Daar gaan we deze lessen niet op 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914400" lvl="1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640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220F8-4381-4164-9288-04D480F0E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113" y="1"/>
            <a:ext cx="10290395" cy="1020931"/>
          </a:xfrm>
        </p:spPr>
        <p:txBody>
          <a:bodyPr/>
          <a:lstStyle/>
          <a:p>
            <a:r>
              <a:rPr lang="nl-NL" dirty="0"/>
              <a:t>Inkomstenbelasting (vervolg)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039C2C-4B94-4059-9CC3-734C6761D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020932"/>
            <a:ext cx="10394707" cy="436094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Iemand die voor zichzelf werkt is niet altijd een ondernemer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Dit wil iedereen die voor zichzelf werkt wel graag want dan </a:t>
            </a:r>
            <a:r>
              <a:rPr lang="nl-NL" sz="2400" dirty="0">
                <a:solidFill>
                  <a:srgbClr val="C00000"/>
                </a:solidFill>
              </a:rPr>
              <a:t>ondernemersaftrek;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C00000"/>
                </a:solidFill>
              </a:rPr>
              <a:t>Zelfstandigenaftrek  (startersaftrek)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C00000"/>
                </a:solidFill>
              </a:rPr>
              <a:t>meewerkaftrek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C00000"/>
                </a:solidFill>
              </a:rPr>
              <a:t>Voorwaarde; Urencriterium</a:t>
            </a:r>
            <a:r>
              <a:rPr lang="nl-NL" sz="2400" dirty="0"/>
              <a:t> (=1225 uur per jaar werken in de onderneming) behalve bij de startersaftrek</a:t>
            </a:r>
          </a:p>
        </p:txBody>
      </p:sp>
    </p:spTree>
    <p:extLst>
      <p:ext uri="{BB962C8B-B14F-4D97-AF65-F5344CB8AC3E}">
        <p14:creationId xmlns:p14="http://schemas.microsoft.com/office/powerpoint/2010/main" val="272220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DD498-8126-47DC-B8BC-2E0DB04B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790320"/>
          </a:xfrm>
        </p:spPr>
        <p:txBody>
          <a:bodyPr>
            <a:normAutofit fontScale="90000"/>
          </a:bodyPr>
          <a:lstStyle/>
          <a:p>
            <a:r>
              <a:rPr lang="nl-NL" dirty="0"/>
              <a:t>Inkomstenbelasting (vervolg)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B9FD1A-518F-40E6-B260-654ACFD82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580225"/>
            <a:ext cx="10394707" cy="3801655"/>
          </a:xfrm>
        </p:spPr>
        <p:txBody>
          <a:bodyPr/>
          <a:lstStyle/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Nog een extraatje voor ondernemers; </a:t>
            </a:r>
            <a:r>
              <a:rPr lang="nl-NL" dirty="0">
                <a:solidFill>
                  <a:srgbClr val="C00000"/>
                </a:solidFill>
              </a:rPr>
              <a:t>De MKB-vrijstelling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Geldt voor elke ondernemer (je hoeft niet te voldoen aan het urencriterium)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Bedraagt een </a:t>
            </a:r>
            <a:r>
              <a:rPr lang="nl-NL" dirty="0">
                <a:solidFill>
                  <a:srgbClr val="C00000"/>
                </a:solidFill>
              </a:rPr>
              <a:t>vrijstelling van 14% van de winst nadat deze is verminderd met de ondernemersaftrek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07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6F2D0-E745-4DE5-9DA4-9E7051AC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09" y="-1498107"/>
            <a:ext cx="10394707" cy="3193487"/>
          </a:xfrm>
        </p:spPr>
        <p:txBody>
          <a:bodyPr/>
          <a:lstStyle/>
          <a:p>
            <a:r>
              <a:rPr lang="nl-NL" dirty="0"/>
              <a:t>Inkomstenbelasting (vervolg)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554361-A2E3-471F-93C5-DD065990A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976545"/>
            <a:ext cx="10394707" cy="4405336"/>
          </a:xfrm>
        </p:spPr>
        <p:txBody>
          <a:bodyPr>
            <a:normAutofit lnSpcReduction="10000"/>
          </a:bodyPr>
          <a:lstStyle/>
          <a:p>
            <a:r>
              <a:rPr lang="nl-NL" sz="3200" dirty="0"/>
              <a:t>De inkomstenbelasting geldt voor de volgende ondernemingsvormen;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200" dirty="0"/>
              <a:t>Eenmanszaak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200" dirty="0"/>
              <a:t>Vennootschap onder firma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200" dirty="0"/>
              <a:t>Commanditaire vennootschap (let op; de </a:t>
            </a:r>
            <a:r>
              <a:rPr lang="nl-NL" sz="3200" dirty="0" err="1"/>
              <a:t>commandieten</a:t>
            </a:r>
            <a:r>
              <a:rPr lang="nl-NL" sz="3200" dirty="0"/>
              <a:t> zijn geen ondernemers)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200" dirty="0"/>
              <a:t>maatschap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201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9051B-8806-4957-8B4C-815115F5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394707" cy="949911"/>
          </a:xfrm>
        </p:spPr>
        <p:txBody>
          <a:bodyPr/>
          <a:lstStyle/>
          <a:p>
            <a:pPr algn="ctr"/>
            <a:r>
              <a:rPr lang="nl-NL" dirty="0" err="1"/>
              <a:t>OMzetbelasting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163C5B-5522-4622-8190-E1F600F11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759" y="852257"/>
            <a:ext cx="10394707" cy="43165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De BTW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De belasting wordt uiteindelijk betaald door de consument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De BTW wordt per maand of per kwartaal afgedragen door de ondernemer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De ondernemer mag zijn betaalde BTW aftrekken en moet zijn ontvangen btw betalen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De tarieven bedragen nu; 0%, 6% en 21%</a:t>
            </a:r>
          </a:p>
        </p:txBody>
      </p:sp>
    </p:spTree>
    <p:extLst>
      <p:ext uri="{BB962C8B-B14F-4D97-AF65-F5344CB8AC3E}">
        <p14:creationId xmlns:p14="http://schemas.microsoft.com/office/powerpoint/2010/main" val="78522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2278C-E5D3-4CAA-8AA1-AA3B90D2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836514"/>
          </a:xfrm>
        </p:spPr>
        <p:txBody>
          <a:bodyPr/>
          <a:lstStyle/>
          <a:p>
            <a:pPr algn="ctr"/>
            <a:r>
              <a:rPr lang="nl-NL" dirty="0"/>
              <a:t>vennootschapsbelasting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3DE1F8-450A-4D9A-BF0D-CB637383B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522315"/>
            <a:ext cx="10394707" cy="38595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De vennootschapsbelasting bedraagt;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20% tot en met een winst van   </a:t>
            </a:r>
            <a:r>
              <a:rPr lang="nl-NL" dirty="0" err="1"/>
              <a:t>eur</a:t>
            </a:r>
            <a:r>
              <a:rPr lang="nl-NL" dirty="0"/>
              <a:t>. 200.000,-.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25% voor een winst meer dan  </a:t>
            </a:r>
            <a:r>
              <a:rPr lang="nl-NL" dirty="0" err="1"/>
              <a:t>eur</a:t>
            </a:r>
            <a:r>
              <a:rPr lang="nl-NL" dirty="0"/>
              <a:t>. 200.000,-.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De directeur die in dienst is betaald wel inkomstenbelasting over zijn loon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Als hij/zij dividend krijgt dan een tarief van 25% = aanmerkelijk belang box 2 van de inkomstenbelasting</a:t>
            </a:r>
          </a:p>
        </p:txBody>
      </p:sp>
    </p:spTree>
    <p:extLst>
      <p:ext uri="{BB962C8B-B14F-4D97-AF65-F5344CB8AC3E}">
        <p14:creationId xmlns:p14="http://schemas.microsoft.com/office/powerpoint/2010/main" val="177564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E1E69-A47B-468F-BD84-29636583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9470253" cy="885547"/>
          </a:xfrm>
        </p:spPr>
        <p:txBody>
          <a:bodyPr>
            <a:normAutofit fontScale="90000"/>
          </a:bodyPr>
          <a:lstStyle/>
          <a:p>
            <a:r>
              <a:rPr lang="nl-NL" dirty="0"/>
              <a:t>Vennootschapsbelasting (vervolg)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B16141-CF30-40A5-AB45-06033F0D8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500326"/>
            <a:ext cx="10394707" cy="3881555"/>
          </a:xfrm>
        </p:spPr>
        <p:txBody>
          <a:bodyPr>
            <a:normAutofit/>
          </a:bodyPr>
          <a:lstStyle/>
          <a:p>
            <a:r>
              <a:rPr lang="nl-NL" sz="3200" dirty="0"/>
              <a:t>De vennootschapsbelasting geldt voor de volgende </a:t>
            </a:r>
            <a:r>
              <a:rPr lang="nl-NL" sz="3200" dirty="0" err="1"/>
              <a:t>ondernememingsvormen</a:t>
            </a:r>
            <a:r>
              <a:rPr lang="nl-NL" sz="32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/>
              <a:t>Besloten vennootschap (BV)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/>
              <a:t>Naamloze vennootschap (NV)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/>
              <a:t>Bepaalde verenigingen en stichtingen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3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F3150-340B-42CD-8228-00A78C790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106531"/>
            <a:ext cx="10394707" cy="1171852"/>
          </a:xfrm>
        </p:spPr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D8C00E-3566-4DBC-9068-C6077B733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065321"/>
            <a:ext cx="10394707" cy="43165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Les 1: </a:t>
            </a:r>
            <a:r>
              <a:rPr lang="nl-NL" sz="3200" dirty="0">
                <a:solidFill>
                  <a:schemeClr val="bg2">
                    <a:lumMod val="50000"/>
                  </a:schemeClr>
                </a:solidFill>
              </a:rPr>
              <a:t>ondernemingsvormen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200" dirty="0"/>
              <a:t>Les 2: ondernemingsvormen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200" dirty="0">
                <a:solidFill>
                  <a:srgbClr val="FF0000"/>
                </a:solidFill>
              </a:rPr>
              <a:t>Les 3: Belastingen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200" dirty="0"/>
              <a:t>Les 4: Verzekeringen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200" dirty="0"/>
              <a:t>Power point zelfstudie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200" dirty="0"/>
              <a:t>Les 5: Toets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50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F7D87-958E-4BD0-8C48-FFFB5ECB5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1022"/>
            <a:ext cx="10394707" cy="1003176"/>
          </a:xfrm>
        </p:spPr>
        <p:txBody>
          <a:bodyPr/>
          <a:lstStyle/>
          <a:p>
            <a:r>
              <a:rPr lang="nl-NL" dirty="0"/>
              <a:t>Samenvatting;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BF2F71-BA93-4AD1-9267-B4C3301B8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313895"/>
            <a:ext cx="10394707" cy="406798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3600" dirty="0"/>
              <a:t>Belasting algemeen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600" dirty="0"/>
              <a:t>Inkomstenbelasting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600" dirty="0"/>
              <a:t>Omzetbelasting (btw)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600" dirty="0"/>
              <a:t>VENNOOTSCHAPSBELASTING</a:t>
            </a:r>
          </a:p>
        </p:txBody>
      </p:sp>
    </p:spTree>
    <p:extLst>
      <p:ext uri="{BB962C8B-B14F-4D97-AF65-F5344CB8AC3E}">
        <p14:creationId xmlns:p14="http://schemas.microsoft.com/office/powerpoint/2010/main" val="72859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8FBBD-2082-4CE1-8989-9AC9455A9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018713"/>
          </a:xfrm>
        </p:spPr>
        <p:txBody>
          <a:bodyPr/>
          <a:lstStyle/>
          <a:p>
            <a:r>
              <a:rPr lang="nl-NL"/>
              <a:t>huiswerk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A1A32F-0F4D-4FAA-B138-C04AE150C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2" y="1908699"/>
            <a:ext cx="6176638" cy="34731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De opgaven belastingen in de wikiwijs nr. 118048</a:t>
            </a:r>
          </a:p>
          <a:p>
            <a:r>
              <a:rPr lang="nl-NL" dirty="0"/>
              <a:t>	(soortgelijke opgaven krijg je op de toets)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Volgende keer 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4000" dirty="0"/>
              <a:t>VERZEKERINGEN</a:t>
            </a:r>
          </a:p>
        </p:txBody>
      </p:sp>
      <p:pic>
        <p:nvPicPr>
          <p:cNvPr id="1026" name="Picture 2" descr="Afbeeldingsresultaat voor huiswerk">
            <a:extLst>
              <a:ext uri="{FF2B5EF4-FFF2-40B4-BE49-F238E27FC236}">
                <a16:creationId xmlns:a16="http://schemas.microsoft.com/office/drawing/2014/main" id="{F7D4E5E4-5930-406E-898D-007CC1C4B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523257"/>
            <a:ext cx="4146309" cy="45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15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81EBB-98EB-451D-B31F-86A6D1BE0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1021"/>
            <a:ext cx="10394707" cy="1180730"/>
          </a:xfrm>
        </p:spPr>
        <p:txBody>
          <a:bodyPr/>
          <a:lstStyle/>
          <a:p>
            <a:pPr algn="ctr"/>
            <a:r>
              <a:rPr lang="nl-NL" dirty="0"/>
              <a:t>Doel van deze les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D4B5B7-8684-41D0-A2BC-595102A68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313895"/>
            <a:ext cx="10394707" cy="4067986"/>
          </a:xfrm>
        </p:spPr>
        <p:txBody>
          <a:bodyPr/>
          <a:lstStyle/>
          <a:p>
            <a:r>
              <a:rPr lang="nl-NL" u="sng" dirty="0"/>
              <a:t>Aan het eind van deze les kun je;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Je kan het doel van de belastingheffing omschrijven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Je kan aangeven welke belastingen de ondernemer moet betalen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Je kan een berekening maken van de inkomstenbelasting of de vennootschapsbelasting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818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9BC0C-93FE-446F-9CB1-16F0A9BB3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1"/>
            <a:ext cx="10073935" cy="1651247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Wat gaan we doen?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D74F0A-4EF3-4649-BD8D-AF0D1CB51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878889"/>
            <a:ext cx="10394707" cy="4502991"/>
          </a:xfrm>
        </p:spPr>
        <p:txBody>
          <a:bodyPr/>
          <a:lstStyle/>
          <a:p>
            <a:endParaRPr lang="nl-N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Herhaling ondernemingsvormen via KAHOOT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Theorie Belastingen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Opgaven belastingen</a:t>
            </a:r>
          </a:p>
        </p:txBody>
      </p:sp>
    </p:spTree>
    <p:extLst>
      <p:ext uri="{BB962C8B-B14F-4D97-AF65-F5344CB8AC3E}">
        <p14:creationId xmlns:p14="http://schemas.microsoft.com/office/powerpoint/2010/main" val="16629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FECF0-7413-4B46-893F-B1834F6F3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878888"/>
            <a:ext cx="10394707" cy="2556768"/>
          </a:xfrm>
        </p:spPr>
        <p:txBody>
          <a:bodyPr/>
          <a:lstStyle/>
          <a:p>
            <a:r>
              <a:rPr lang="nl-NL" dirty="0"/>
              <a:t>De plaats van het belastingrecht in het recht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24D14C-4E74-49F7-800C-A4ABAC40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766656"/>
            <a:ext cx="10394707" cy="36152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u="sng" dirty="0"/>
              <a:t>Het </a:t>
            </a:r>
            <a:r>
              <a:rPr lang="nl-NL" u="sng" dirty="0" err="1"/>
              <a:t>nederlands</a:t>
            </a:r>
            <a:r>
              <a:rPr lang="nl-NL" u="sng" dirty="0"/>
              <a:t> recht bestaat uit twee delen;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u="sng" dirty="0"/>
              <a:t>Privaatrecht;</a:t>
            </a:r>
            <a:r>
              <a:rPr lang="nl-NL" dirty="0"/>
              <a:t> tussen twee natuurlijk- of rechtspersonen. (burgers en bedrijven)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u="sng" dirty="0"/>
              <a:t>Publiekrecht; </a:t>
            </a:r>
            <a:r>
              <a:rPr lang="nl-NL" dirty="0"/>
              <a:t>in dit recht treedt de overheid op als gezagsorgaan, dus de overheid is één van de partijen.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Belastingrecht valt onder het publiekrecht.</a:t>
            </a:r>
          </a:p>
        </p:txBody>
      </p:sp>
    </p:spTree>
    <p:extLst>
      <p:ext uri="{BB962C8B-B14F-4D97-AF65-F5344CB8AC3E}">
        <p14:creationId xmlns:p14="http://schemas.microsoft.com/office/powerpoint/2010/main" val="52887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E3CA0-C418-476B-9745-0B54C119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7" y="685801"/>
            <a:ext cx="10530092" cy="70799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Doel van de belastingheffing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073C26-FFBE-4669-AED5-B999BE89C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393795"/>
            <a:ext cx="10394707" cy="3988086"/>
          </a:xfrm>
        </p:spPr>
        <p:txBody>
          <a:bodyPr/>
          <a:lstStyle/>
          <a:p>
            <a:endParaRPr lang="nl-NL" dirty="0"/>
          </a:p>
          <a:p>
            <a:r>
              <a:rPr lang="nl-NL" sz="3600" dirty="0"/>
              <a:t>Belastingen moeten worden geheven in verband met de financiering van de overheidsuitgaven</a:t>
            </a:r>
          </a:p>
        </p:txBody>
      </p:sp>
    </p:spTree>
    <p:extLst>
      <p:ext uri="{BB962C8B-B14F-4D97-AF65-F5344CB8AC3E}">
        <p14:creationId xmlns:p14="http://schemas.microsoft.com/office/powerpoint/2010/main" val="407427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01891-D8F5-4112-8924-DBE093C19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" y="-1"/>
            <a:ext cx="10547848" cy="3675355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Wat zijn dan de overheidsinkomsten en de overheidsuitgaven?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70FB79-2830-41DB-B561-4EB850214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802819"/>
            <a:ext cx="10394707" cy="5790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131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1F34DAB-52DE-4CC0-B643-81F62ACDF0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Afbeeldingsresultaat voor miljoenennota 2018">
            <a:extLst>
              <a:ext uri="{FF2B5EF4-FFF2-40B4-BE49-F238E27FC236}">
                <a16:creationId xmlns:a16="http://schemas.microsoft.com/office/drawing/2014/main" id="{650ED958-0333-40AF-BDD0-A1DA7315F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" r="-1" b="-1"/>
          <a:stretch/>
        </p:blipFill>
        <p:spPr bwMode="auto">
          <a:xfrm>
            <a:off x="20" y="10"/>
            <a:ext cx="11741259" cy="56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52078B7-A4A7-41F3-8113-3925A3BDA0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4000"/>
                </a:srgbClr>
              </a:gs>
              <a:gs pos="100000">
                <a:schemeClr val="tx1">
                  <a:alpha val="5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2A9A3C0-86CD-4674-9020-567F2AA853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4000"/>
                </a:srgbClr>
              </a:gs>
              <a:gs pos="100000">
                <a:schemeClr val="tx1">
                  <a:alpha val="5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9F832E9-8174-4C9C-878F-8FC45B2BDE2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12579F24-C6D5-46F1-9180-D96AFE5588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156362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8C878-FE0B-4012-BB20-DDDB668E2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3" y="-115410"/>
            <a:ext cx="10823056" cy="2237173"/>
          </a:xfrm>
        </p:spPr>
        <p:txBody>
          <a:bodyPr>
            <a:normAutofit fontScale="90000"/>
          </a:bodyPr>
          <a:lstStyle/>
          <a:p>
            <a:r>
              <a:rPr lang="nl-NL" dirty="0"/>
              <a:t>De overheid int de belasting op 4 niveaus;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63A803-493A-4E54-BF06-4AC76085B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358283"/>
            <a:ext cx="9141780" cy="444771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Rijksoverheid;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NL" dirty="0"/>
              <a:t>Belastingdienst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NL" dirty="0"/>
              <a:t>Dienst justitiële incasso; verkeersboetes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Provincies;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NL" dirty="0"/>
              <a:t>Milieuheffingen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Gemeente;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NL" dirty="0"/>
              <a:t>Onroerende zaakbelastingen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NL" dirty="0"/>
              <a:t>Hondenbelasting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……schappen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Bv waterschappen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392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217</TotalTime>
  <Words>672</Words>
  <Application>Microsoft Office PowerPoint</Application>
  <PresentationFormat>Breedbeeld</PresentationFormat>
  <Paragraphs>131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Impact</vt:lpstr>
      <vt:lpstr>Wingdings</vt:lpstr>
      <vt:lpstr>Belangrijke gebeurtenis</vt:lpstr>
      <vt:lpstr>Belasting en wetgeving</vt:lpstr>
      <vt:lpstr>AGENDA</vt:lpstr>
      <vt:lpstr>Doel van deze les</vt:lpstr>
      <vt:lpstr>Wat gaan we doen? </vt:lpstr>
      <vt:lpstr>De plaats van het belastingrecht in het recht</vt:lpstr>
      <vt:lpstr>Doel van de belastingheffing</vt:lpstr>
      <vt:lpstr>Wat zijn dan de overheidsinkomsten en de overheidsuitgaven?</vt:lpstr>
      <vt:lpstr>PowerPoint-presentatie</vt:lpstr>
      <vt:lpstr>De overheid int de belasting op 4 niveaus; </vt:lpstr>
      <vt:lpstr>Belastingheffing</vt:lpstr>
      <vt:lpstr>Belastingen; 3 uitgangspunten</vt:lpstr>
      <vt:lpstr>3 soorten belasting voor ondernemers die gaan starten</vt:lpstr>
      <vt:lpstr>INkomstenbelasting</vt:lpstr>
      <vt:lpstr>Inkomstenbelasting (vervolg)</vt:lpstr>
      <vt:lpstr>Inkomstenbelasting (vervolg)</vt:lpstr>
      <vt:lpstr>Inkomstenbelasting (vervolg) </vt:lpstr>
      <vt:lpstr>OMzetbelasting</vt:lpstr>
      <vt:lpstr>vennootschapsbelasting</vt:lpstr>
      <vt:lpstr>Vennootschapsbelasting (vervolg)</vt:lpstr>
      <vt:lpstr>Samenvatting;</vt:lpstr>
      <vt:lpstr>huiswerk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Belasting en wetgeving</dc:title>
  <dc:creator>José Kamphuis</dc:creator>
  <cp:lastModifiedBy>José Kamphuis</cp:lastModifiedBy>
  <cp:revision>9</cp:revision>
  <dcterms:created xsi:type="dcterms:W3CDTF">2018-02-05T16:09:37Z</dcterms:created>
  <dcterms:modified xsi:type="dcterms:W3CDTF">2018-02-25T21:03:44Z</dcterms:modified>
</cp:coreProperties>
</file>